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66" r:id="rId9"/>
    <p:sldId id="260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08FDB5B5-F80A-427A-92F5-69204A8347B0}"/>
    <pc:docChg chg="custSel addSld delSld modSld">
      <pc:chgData name="Ben Nienhuis" userId="2c6c04f1-77c7-44b5-a463-93386779ab63" providerId="ADAL" clId="{08FDB5B5-F80A-427A-92F5-69204A8347B0}" dt="2021-03-22T15:39:16.350" v="447" actId="20577"/>
      <pc:docMkLst>
        <pc:docMk/>
      </pc:docMkLst>
      <pc:sldChg chg="addSp delSp modSp modAnim">
        <pc:chgData name="Ben Nienhuis" userId="2c6c04f1-77c7-44b5-a463-93386779ab63" providerId="ADAL" clId="{08FDB5B5-F80A-427A-92F5-69204A8347B0}" dt="2021-03-22T15:27:24.688" v="276"/>
        <pc:sldMkLst>
          <pc:docMk/>
          <pc:sldMk cId="607823991" sldId="258"/>
        </pc:sldMkLst>
        <pc:spChg chg="mod">
          <ac:chgData name="Ben Nienhuis" userId="2c6c04f1-77c7-44b5-a463-93386779ab63" providerId="ADAL" clId="{08FDB5B5-F80A-427A-92F5-69204A8347B0}" dt="2021-03-22T15:10:20.016" v="19" actId="6549"/>
          <ac:spMkLst>
            <pc:docMk/>
            <pc:sldMk cId="607823991" sldId="258"/>
            <ac:spMk id="2" creationId="{7097535E-C190-4C91-A737-3390980E6056}"/>
          </ac:spMkLst>
        </pc:spChg>
        <pc:spChg chg="del">
          <ac:chgData name="Ben Nienhuis" userId="2c6c04f1-77c7-44b5-a463-93386779ab63" providerId="ADAL" clId="{08FDB5B5-F80A-427A-92F5-69204A8347B0}" dt="2021-03-22T15:10:37.214" v="21" actId="478"/>
          <ac:spMkLst>
            <pc:docMk/>
            <pc:sldMk cId="607823991" sldId="258"/>
            <ac:spMk id="3" creationId="{5EC245DD-DC9D-4177-8C7F-5275DCF2A69B}"/>
          </ac:spMkLst>
        </pc:spChg>
        <pc:spChg chg="del mod">
          <ac:chgData name="Ben Nienhuis" userId="2c6c04f1-77c7-44b5-a463-93386779ab63" providerId="ADAL" clId="{08FDB5B5-F80A-427A-92F5-69204A8347B0}" dt="2021-03-22T15:11:14.068" v="22"/>
          <ac:spMkLst>
            <pc:docMk/>
            <pc:sldMk cId="607823991" sldId="258"/>
            <ac:spMk id="6" creationId="{6E19CDB8-2BC7-40DF-ADE2-BB851071AEE7}"/>
          </ac:spMkLst>
        </pc:spChg>
        <pc:picChg chg="add mod">
          <ac:chgData name="Ben Nienhuis" userId="2c6c04f1-77c7-44b5-a463-93386779ab63" providerId="ADAL" clId="{08FDB5B5-F80A-427A-92F5-69204A8347B0}" dt="2021-03-22T15:27:24.688" v="276"/>
          <ac:picMkLst>
            <pc:docMk/>
            <pc:sldMk cId="607823991" sldId="258"/>
            <ac:picMk id="4" creationId="{F09612EE-2558-43FF-83CE-2B5B6A3A8508}"/>
          </ac:picMkLst>
        </pc:picChg>
      </pc:sldChg>
      <pc:sldChg chg="addSp delSp modSp add del">
        <pc:chgData name="Ben Nienhuis" userId="2c6c04f1-77c7-44b5-a463-93386779ab63" providerId="ADAL" clId="{08FDB5B5-F80A-427A-92F5-69204A8347B0}" dt="2021-03-22T15:20:49.410" v="40" actId="2696"/>
        <pc:sldMkLst>
          <pc:docMk/>
          <pc:sldMk cId="1696178912" sldId="259"/>
        </pc:sldMkLst>
        <pc:spChg chg="add mod">
          <ac:chgData name="Ben Nienhuis" userId="2c6c04f1-77c7-44b5-a463-93386779ab63" providerId="ADAL" clId="{08FDB5B5-F80A-427A-92F5-69204A8347B0}" dt="2021-03-22T15:20:05.828" v="36" actId="27636"/>
          <ac:spMkLst>
            <pc:docMk/>
            <pc:sldMk cId="1696178912" sldId="259"/>
            <ac:spMk id="5" creationId="{E9C64B23-D226-4400-8142-2333D86B33FA}"/>
          </ac:spMkLst>
        </pc:spChg>
        <pc:picChg chg="del">
          <ac:chgData name="Ben Nienhuis" userId="2c6c04f1-77c7-44b5-a463-93386779ab63" providerId="ADAL" clId="{08FDB5B5-F80A-427A-92F5-69204A8347B0}" dt="2021-03-22T15:12:13.262" v="34" actId="478"/>
          <ac:picMkLst>
            <pc:docMk/>
            <pc:sldMk cId="1696178912" sldId="259"/>
            <ac:picMk id="4" creationId="{F09612EE-2558-43FF-83CE-2B5B6A3A8508}"/>
          </ac:picMkLst>
        </pc:picChg>
      </pc:sldChg>
      <pc:sldChg chg="del">
        <pc:chgData name="Ben Nienhuis" userId="2c6c04f1-77c7-44b5-a463-93386779ab63" providerId="ADAL" clId="{08FDB5B5-F80A-427A-92F5-69204A8347B0}" dt="2021-03-22T15:11:29.132" v="23" actId="2696"/>
        <pc:sldMkLst>
          <pc:docMk/>
          <pc:sldMk cId="3062739757" sldId="259"/>
        </pc:sldMkLst>
      </pc:sldChg>
      <pc:sldChg chg="addSp delSp modSp add modAnim">
        <pc:chgData name="Ben Nienhuis" userId="2c6c04f1-77c7-44b5-a463-93386779ab63" providerId="ADAL" clId="{08FDB5B5-F80A-427A-92F5-69204A8347B0}" dt="2021-03-22T15:36:51.137" v="312"/>
        <pc:sldMkLst>
          <pc:docMk/>
          <pc:sldMk cId="1907789587" sldId="260"/>
        </pc:sldMkLst>
        <pc:spChg chg="add mod">
          <ac:chgData name="Ben Nienhuis" userId="2c6c04f1-77c7-44b5-a463-93386779ab63" providerId="ADAL" clId="{08FDB5B5-F80A-427A-92F5-69204A8347B0}" dt="2021-03-22T15:36:33.326" v="309" actId="27636"/>
          <ac:spMkLst>
            <pc:docMk/>
            <pc:sldMk cId="1907789587" sldId="260"/>
            <ac:spMk id="5" creationId="{928A3BCA-CBE0-4213-A7DB-2DDDD2B05AB4}"/>
          </ac:spMkLst>
        </pc:spChg>
        <pc:picChg chg="del">
          <ac:chgData name="Ben Nienhuis" userId="2c6c04f1-77c7-44b5-a463-93386779ab63" providerId="ADAL" clId="{08FDB5B5-F80A-427A-92F5-69204A8347B0}" dt="2021-03-22T15:25:00.445" v="269" actId="478"/>
          <ac:picMkLst>
            <pc:docMk/>
            <pc:sldMk cId="1907789587" sldId="260"/>
            <ac:picMk id="4" creationId="{F09612EE-2558-43FF-83CE-2B5B6A3A8508}"/>
          </ac:picMkLst>
        </pc:picChg>
        <pc:picChg chg="add mod">
          <ac:chgData name="Ben Nienhuis" userId="2c6c04f1-77c7-44b5-a463-93386779ab63" providerId="ADAL" clId="{08FDB5B5-F80A-427A-92F5-69204A8347B0}" dt="2021-03-22T15:35:34.286" v="301" actId="1076"/>
          <ac:picMkLst>
            <pc:docMk/>
            <pc:sldMk cId="1907789587" sldId="260"/>
            <ac:picMk id="6" creationId="{C6D878D0-4228-4DCC-8141-116F2126C27B}"/>
          </ac:picMkLst>
        </pc:picChg>
      </pc:sldChg>
      <pc:sldChg chg="del">
        <pc:chgData name="Ben Nienhuis" userId="2c6c04f1-77c7-44b5-a463-93386779ab63" providerId="ADAL" clId="{08FDB5B5-F80A-427A-92F5-69204A8347B0}" dt="2021-03-22T15:11:29.154" v="24" actId="2696"/>
        <pc:sldMkLst>
          <pc:docMk/>
          <pc:sldMk cId="3492830165" sldId="260"/>
        </pc:sldMkLst>
      </pc:sldChg>
      <pc:sldChg chg="addSp delSp modSp add modAnim">
        <pc:chgData name="Ben Nienhuis" userId="2c6c04f1-77c7-44b5-a463-93386779ab63" providerId="ADAL" clId="{08FDB5B5-F80A-427A-92F5-69204A8347B0}" dt="2021-03-22T15:29:08.709" v="285" actId="14100"/>
        <pc:sldMkLst>
          <pc:docMk/>
          <pc:sldMk cId="2100220876" sldId="261"/>
        </pc:sldMkLst>
        <pc:spChg chg="add mod">
          <ac:chgData name="Ben Nienhuis" userId="2c6c04f1-77c7-44b5-a463-93386779ab63" providerId="ADAL" clId="{08FDB5B5-F80A-427A-92F5-69204A8347B0}" dt="2021-03-22T15:22:28.625" v="84" actId="255"/>
          <ac:spMkLst>
            <pc:docMk/>
            <pc:sldMk cId="2100220876" sldId="261"/>
            <ac:spMk id="5" creationId="{13F61810-7613-465A-BB67-EA2DDE0BEE2C}"/>
          </ac:spMkLst>
        </pc:spChg>
        <pc:picChg chg="del">
          <ac:chgData name="Ben Nienhuis" userId="2c6c04f1-77c7-44b5-a463-93386779ab63" providerId="ADAL" clId="{08FDB5B5-F80A-427A-92F5-69204A8347B0}" dt="2021-03-22T15:20:18.814" v="37" actId="478"/>
          <ac:picMkLst>
            <pc:docMk/>
            <pc:sldMk cId="2100220876" sldId="261"/>
            <ac:picMk id="4" creationId="{F09612EE-2558-43FF-83CE-2B5B6A3A8508}"/>
          </ac:picMkLst>
        </pc:picChg>
        <pc:picChg chg="add mod">
          <ac:chgData name="Ben Nienhuis" userId="2c6c04f1-77c7-44b5-a463-93386779ab63" providerId="ADAL" clId="{08FDB5B5-F80A-427A-92F5-69204A8347B0}" dt="2021-03-22T15:28:37.229" v="281" actId="1076"/>
          <ac:picMkLst>
            <pc:docMk/>
            <pc:sldMk cId="2100220876" sldId="261"/>
            <ac:picMk id="6" creationId="{D5B94D87-6184-4E08-ABE9-3C9E38DFCD05}"/>
          </ac:picMkLst>
        </pc:picChg>
        <pc:picChg chg="add mod">
          <ac:chgData name="Ben Nienhuis" userId="2c6c04f1-77c7-44b5-a463-93386779ab63" providerId="ADAL" clId="{08FDB5B5-F80A-427A-92F5-69204A8347B0}" dt="2021-03-22T15:29:08.709" v="285" actId="14100"/>
          <ac:picMkLst>
            <pc:docMk/>
            <pc:sldMk cId="2100220876" sldId="261"/>
            <ac:picMk id="8" creationId="{0B87928B-D152-4BE5-8FFB-524007FC6187}"/>
          </ac:picMkLst>
        </pc:picChg>
      </pc:sldChg>
      <pc:sldChg chg="del">
        <pc:chgData name="Ben Nienhuis" userId="2c6c04f1-77c7-44b5-a463-93386779ab63" providerId="ADAL" clId="{08FDB5B5-F80A-427A-92F5-69204A8347B0}" dt="2021-03-22T15:11:29.173" v="25" actId="2696"/>
        <pc:sldMkLst>
          <pc:docMk/>
          <pc:sldMk cId="3478127425" sldId="261"/>
        </pc:sldMkLst>
      </pc:sldChg>
      <pc:sldChg chg="addSp delSp modSp add del">
        <pc:chgData name="Ben Nienhuis" userId="2c6c04f1-77c7-44b5-a463-93386779ab63" providerId="ADAL" clId="{08FDB5B5-F80A-427A-92F5-69204A8347B0}" dt="2021-03-22T15:26:24.805" v="273" actId="2696"/>
        <pc:sldMkLst>
          <pc:docMk/>
          <pc:sldMk cId="3187762682" sldId="262"/>
        </pc:sldMkLst>
        <pc:spChg chg="add mod">
          <ac:chgData name="Ben Nienhuis" userId="2c6c04f1-77c7-44b5-a463-93386779ab63" providerId="ADAL" clId="{08FDB5B5-F80A-427A-92F5-69204A8347B0}" dt="2021-03-22T15:24:47.362" v="266" actId="478"/>
          <ac:spMkLst>
            <pc:docMk/>
            <pc:sldMk cId="3187762682" sldId="262"/>
            <ac:spMk id="5" creationId="{A0B1EB09-6090-4713-B209-78A224089191}"/>
          </ac:spMkLst>
        </pc:spChg>
        <pc:picChg chg="del">
          <ac:chgData name="Ben Nienhuis" userId="2c6c04f1-77c7-44b5-a463-93386779ab63" providerId="ADAL" clId="{08FDB5B5-F80A-427A-92F5-69204A8347B0}" dt="2021-03-22T15:24:47.362" v="266" actId="478"/>
          <ac:picMkLst>
            <pc:docMk/>
            <pc:sldMk cId="3187762682" sldId="262"/>
            <ac:picMk id="4" creationId="{F09612EE-2558-43FF-83CE-2B5B6A3A8508}"/>
          </ac:picMkLst>
        </pc:picChg>
      </pc:sldChg>
      <pc:sldChg chg="del">
        <pc:chgData name="Ben Nienhuis" userId="2c6c04f1-77c7-44b5-a463-93386779ab63" providerId="ADAL" clId="{08FDB5B5-F80A-427A-92F5-69204A8347B0}" dt="2021-03-22T15:11:29.190" v="26" actId="2696"/>
        <pc:sldMkLst>
          <pc:docMk/>
          <pc:sldMk cId="4002949092" sldId="262"/>
        </pc:sldMkLst>
      </pc:sldChg>
      <pc:sldChg chg="addSp delSp modSp add del">
        <pc:chgData name="Ben Nienhuis" userId="2c6c04f1-77c7-44b5-a463-93386779ab63" providerId="ADAL" clId="{08FDB5B5-F80A-427A-92F5-69204A8347B0}" dt="2021-03-22T15:26:27.433" v="275" actId="2696"/>
        <pc:sldMkLst>
          <pc:docMk/>
          <pc:sldMk cId="732574217" sldId="263"/>
        </pc:sldMkLst>
        <pc:spChg chg="add mod">
          <ac:chgData name="Ben Nienhuis" userId="2c6c04f1-77c7-44b5-a463-93386779ab63" providerId="ADAL" clId="{08FDB5B5-F80A-427A-92F5-69204A8347B0}" dt="2021-03-22T15:24:55.326" v="268" actId="478"/>
          <ac:spMkLst>
            <pc:docMk/>
            <pc:sldMk cId="732574217" sldId="263"/>
            <ac:spMk id="5" creationId="{D5DC8D20-932A-46AC-8346-A57A76EE5CAD}"/>
          </ac:spMkLst>
        </pc:spChg>
        <pc:picChg chg="del">
          <ac:chgData name="Ben Nienhuis" userId="2c6c04f1-77c7-44b5-a463-93386779ab63" providerId="ADAL" clId="{08FDB5B5-F80A-427A-92F5-69204A8347B0}" dt="2021-03-22T15:24:55.326" v="268" actId="478"/>
          <ac:picMkLst>
            <pc:docMk/>
            <pc:sldMk cId="732574217" sldId="263"/>
            <ac:picMk id="4" creationId="{F09612EE-2558-43FF-83CE-2B5B6A3A8508}"/>
          </ac:picMkLst>
        </pc:picChg>
      </pc:sldChg>
      <pc:sldChg chg="addSp delSp modSp add del">
        <pc:chgData name="Ben Nienhuis" userId="2c6c04f1-77c7-44b5-a463-93386779ab63" providerId="ADAL" clId="{08FDB5B5-F80A-427A-92F5-69204A8347B0}" dt="2021-03-22T15:26:25.854" v="274" actId="2696"/>
        <pc:sldMkLst>
          <pc:docMk/>
          <pc:sldMk cId="880183266" sldId="264"/>
        </pc:sldMkLst>
        <pc:spChg chg="add mod">
          <ac:chgData name="Ben Nienhuis" userId="2c6c04f1-77c7-44b5-a463-93386779ab63" providerId="ADAL" clId="{08FDB5B5-F80A-427A-92F5-69204A8347B0}" dt="2021-03-22T15:24:52.370" v="267" actId="478"/>
          <ac:spMkLst>
            <pc:docMk/>
            <pc:sldMk cId="880183266" sldId="264"/>
            <ac:spMk id="5" creationId="{AA033814-9A0B-4DB0-8FD2-C18403F2A536}"/>
          </ac:spMkLst>
        </pc:spChg>
        <pc:picChg chg="del">
          <ac:chgData name="Ben Nienhuis" userId="2c6c04f1-77c7-44b5-a463-93386779ab63" providerId="ADAL" clId="{08FDB5B5-F80A-427A-92F5-69204A8347B0}" dt="2021-03-22T15:24:52.370" v="267" actId="478"/>
          <ac:picMkLst>
            <pc:docMk/>
            <pc:sldMk cId="880183266" sldId="264"/>
            <ac:picMk id="4" creationId="{F09612EE-2558-43FF-83CE-2B5B6A3A8508}"/>
          </ac:picMkLst>
        </pc:picChg>
      </pc:sldChg>
      <pc:sldChg chg="addSp delSp modSp add del">
        <pc:chgData name="Ben Nienhuis" userId="2c6c04f1-77c7-44b5-a463-93386779ab63" providerId="ADAL" clId="{08FDB5B5-F80A-427A-92F5-69204A8347B0}" dt="2021-03-22T15:26:24.271" v="272" actId="2696"/>
        <pc:sldMkLst>
          <pc:docMk/>
          <pc:sldMk cId="1405851476" sldId="265"/>
        </pc:sldMkLst>
        <pc:spChg chg="add mod">
          <ac:chgData name="Ben Nienhuis" userId="2c6c04f1-77c7-44b5-a463-93386779ab63" providerId="ADAL" clId="{08FDB5B5-F80A-427A-92F5-69204A8347B0}" dt="2021-03-22T15:24:43.021" v="265" actId="478"/>
          <ac:spMkLst>
            <pc:docMk/>
            <pc:sldMk cId="1405851476" sldId="265"/>
            <ac:spMk id="5" creationId="{5D28D3A6-F868-4363-9872-9C22220EED0B}"/>
          </ac:spMkLst>
        </pc:spChg>
        <pc:picChg chg="del">
          <ac:chgData name="Ben Nienhuis" userId="2c6c04f1-77c7-44b5-a463-93386779ab63" providerId="ADAL" clId="{08FDB5B5-F80A-427A-92F5-69204A8347B0}" dt="2021-03-22T15:24:43.021" v="265" actId="478"/>
          <ac:picMkLst>
            <pc:docMk/>
            <pc:sldMk cId="1405851476" sldId="265"/>
            <ac:picMk id="4" creationId="{F09612EE-2558-43FF-83CE-2B5B6A3A8508}"/>
          </ac:picMkLst>
        </pc:picChg>
      </pc:sldChg>
      <pc:sldChg chg="addSp modSp add modAnim">
        <pc:chgData name="Ben Nienhuis" userId="2c6c04f1-77c7-44b5-a463-93386779ab63" providerId="ADAL" clId="{08FDB5B5-F80A-427A-92F5-69204A8347B0}" dt="2021-03-22T15:34:07.231" v="298"/>
        <pc:sldMkLst>
          <pc:docMk/>
          <pc:sldMk cId="225015730" sldId="266"/>
        </pc:sldMkLst>
        <pc:spChg chg="mod">
          <ac:chgData name="Ben Nienhuis" userId="2c6c04f1-77c7-44b5-a463-93386779ab63" providerId="ADAL" clId="{08FDB5B5-F80A-427A-92F5-69204A8347B0}" dt="2021-03-22T15:24:36.721" v="264" actId="313"/>
          <ac:spMkLst>
            <pc:docMk/>
            <pc:sldMk cId="225015730" sldId="266"/>
            <ac:spMk id="5" creationId="{13F61810-7613-465A-BB67-EA2DDE0BEE2C}"/>
          </ac:spMkLst>
        </pc:spChg>
        <pc:picChg chg="add mod">
          <ac:chgData name="Ben Nienhuis" userId="2c6c04f1-77c7-44b5-a463-93386779ab63" providerId="ADAL" clId="{08FDB5B5-F80A-427A-92F5-69204A8347B0}" dt="2021-03-22T15:32:43.393" v="292"/>
          <ac:picMkLst>
            <pc:docMk/>
            <pc:sldMk cId="225015730" sldId="266"/>
            <ac:picMk id="3" creationId="{FCB89D13-033C-44F6-9832-0D7DA08F3856}"/>
          </ac:picMkLst>
        </pc:picChg>
        <pc:picChg chg="add mod">
          <ac:chgData name="Ben Nienhuis" userId="2c6c04f1-77c7-44b5-a463-93386779ab63" providerId="ADAL" clId="{08FDB5B5-F80A-427A-92F5-69204A8347B0}" dt="2021-03-22T15:33:50.983" v="295" actId="1076"/>
          <ac:picMkLst>
            <pc:docMk/>
            <pc:sldMk cId="225015730" sldId="266"/>
            <ac:picMk id="4" creationId="{B9B72063-45C5-428C-8BFC-8C583C3C6B3B}"/>
          </ac:picMkLst>
        </pc:picChg>
      </pc:sldChg>
      <pc:sldChg chg="modSp add modAnim">
        <pc:chgData name="Ben Nienhuis" userId="2c6c04f1-77c7-44b5-a463-93386779ab63" providerId="ADAL" clId="{08FDB5B5-F80A-427A-92F5-69204A8347B0}" dt="2021-03-22T15:39:16.350" v="447" actId="20577"/>
        <pc:sldMkLst>
          <pc:docMk/>
          <pc:sldMk cId="95733274" sldId="267"/>
        </pc:sldMkLst>
        <pc:spChg chg="mod">
          <ac:chgData name="Ben Nienhuis" userId="2c6c04f1-77c7-44b5-a463-93386779ab63" providerId="ADAL" clId="{08FDB5B5-F80A-427A-92F5-69204A8347B0}" dt="2021-03-22T15:39:16.350" v="447" actId="20577"/>
          <ac:spMkLst>
            <pc:docMk/>
            <pc:sldMk cId="95733274" sldId="267"/>
            <ac:spMk id="5" creationId="{928A3BCA-CBE0-4213-A7DB-2DDDD2B05A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4011D-4DD4-4221-B08B-3A935972A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ABE9AF6-054F-4615-8C90-05234F182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7641-F024-41FB-8C9C-76E81738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C1C9B3-3F07-426A-AD27-974B4AE0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CD538-E48E-4CA5-99B3-EC64F5DE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85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64CB2-7D59-415B-A226-1E29133A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9F2FC1-79F9-4DDA-8C5D-14DDB88CE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73E5C4-6432-4BA2-B06C-9BF1B338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0905B7-D395-4DEC-A5CA-320E242D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2866A7-8748-4C84-8D55-8F5919DB6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16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DCC0DFE-3D97-4ED6-B2EE-1A9E654D7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DB083C-C614-42D6-8745-4777EA6A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82D33A-6502-4F94-B6CD-F1079F1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2E959-514C-4ACA-ABB4-9416D100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0FBFD-5CA6-462C-9B86-FEC9BA99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3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18950-86D3-4695-8900-6F7E42E7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707D75-74A0-4FC7-BBB8-DFB17D69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88EED-B39D-4555-9D5C-5A7C00C3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46127A-7F0A-49FC-9543-999450C0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DB2AC-7423-41A0-8C16-C13CE390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65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82E6-815B-42B8-9350-5E6D1076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F13705-D10B-439B-AEB2-76201753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FE912-FEAD-496E-BC0E-556290F0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EA48E-12D1-443D-BA2D-91C2A6AC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2E6917-1090-4945-98BF-7273092D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6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0A7C7-0C78-4653-B8C4-75860D11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104B73-2ACE-48BE-B0FD-7E7F6C080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C0E57-D0C1-4B27-A74E-C25187ED9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5FED90-A009-493C-B3ED-C259D9DD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377964-BC01-4A28-8BAB-AC21EAFE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8B3349-BB08-4531-91B3-D87D295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19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77E67-8F22-431D-B6EA-0492EAAF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601312-F5F2-4CE8-B7F9-F53685C25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9F98F8-DCA8-4A36-ABE1-D6CACC44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7CE1FF-CA32-457D-BC81-5AF7A9476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F7EAC1-0DC3-42B5-968C-FC5157A3D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9808C1-B896-42EC-92EB-94F8A43A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85D42C2-AA06-4864-876A-6366CE7C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7CDE6D-A97F-47CB-9177-F26CC1E7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8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09220-C3FA-40C9-8BA4-5756FC5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D99055-4B24-431C-B2B9-E98B2874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F4C8D1-4C9C-4599-AB10-96D60564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9C5810-386C-487C-BEB3-657FE1DC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78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F3384D-4D0C-4C8F-B0A7-B23FBB75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4AFE78-1EA6-4F53-ABF0-080CC5A1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73C920-9F32-4526-BA77-FE21E77C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09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82840-B196-4ED0-8DF4-634ECBC0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52753-E9CC-4CE6-A830-589570FC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61A0CD-3516-4216-A9AA-142F73352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615E57-A173-4FAB-B5D5-0EC955CC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B15C01-D939-4EBE-A197-D917B042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8699DC-9FEA-4529-ABE7-9B554BCD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0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3679F-6177-420A-8D56-F96180AC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4B73BA-DC22-4DB9-87CA-66DF2C3B6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C4BF1C-B23C-4FCD-B717-3D13F92A7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74ABF7-DFA1-477A-AAFC-AFE8CD24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576C8E-87E6-44C3-9F77-0F5A9DC1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A1B17C-C875-4DDC-9242-84FAF450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CA941E-8D25-4DB9-BE5B-43765E73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C91EB8-A339-416C-B7D0-3603589E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5AE3B-872C-456D-B5B0-3FA597A2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C2B68-7AE1-47A0-8AC0-DF191620D5BA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82D97F-89CE-44FC-A67B-504ED9839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47EF79-B2FE-4367-878D-B77AADC17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36CE1-98C1-4FBB-8DB5-5A914626C2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0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lo.zone.college/Pages/ViewItem.aspx?cp=%2FCMS%2F2Groen%20Backoffice%2FAgro%20productie%2C%20handel%20en%20technologie%2Fscorm%20objecten%20teelt%2Fmodule-versmarketing-scorm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XfR6OaX-qU&amp;t=22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5DB3B-0850-421D-84C5-1623D0285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Marketing en promotie van het product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82887-5CD0-4777-94F3-3BB44CAA6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Periode 16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703CFF-7C88-4670-9649-3025621F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059348-2DA7-42B5-B86A-25E81253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112" y="4429022"/>
            <a:ext cx="58197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19CDB8-2BC7-40DF-ADE2-BB851071A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Les 1: introductie module: </a:t>
            </a:r>
            <a:r>
              <a:rPr lang="nl-NL" dirty="0" err="1"/>
              <a:t>versmarketing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Les 2:	storytelling eigen product</a:t>
            </a:r>
          </a:p>
          <a:p>
            <a:pPr marL="0" indent="0">
              <a:buNone/>
            </a:pPr>
            <a:r>
              <a:rPr lang="nl-NL" dirty="0"/>
              <a:t>Les 3: </a:t>
            </a:r>
            <a:r>
              <a:rPr lang="nl-NL" dirty="0" err="1"/>
              <a:t>category</a:t>
            </a:r>
            <a:r>
              <a:rPr lang="nl-NL" dirty="0"/>
              <a:t> management</a:t>
            </a:r>
          </a:p>
          <a:p>
            <a:pPr marL="0" indent="0">
              <a:buNone/>
            </a:pPr>
            <a:r>
              <a:rPr lang="nl-NL" dirty="0"/>
              <a:t>Les 4: new media</a:t>
            </a:r>
          </a:p>
          <a:p>
            <a:pPr marL="0" indent="0">
              <a:buNone/>
            </a:pPr>
            <a:r>
              <a:rPr lang="nl-NL" dirty="0"/>
              <a:t>Les 5:	e-commerce</a:t>
            </a:r>
          </a:p>
          <a:p>
            <a:pPr marL="0" indent="0">
              <a:buNone/>
            </a:pPr>
            <a:r>
              <a:rPr lang="nl-NL" dirty="0"/>
              <a:t>Les 6: marketingplan</a:t>
            </a:r>
          </a:p>
          <a:p>
            <a:pPr marL="0" indent="0">
              <a:buNone/>
            </a:pPr>
            <a:r>
              <a:rPr lang="nl-NL" dirty="0"/>
              <a:t>Les 7: marketingplan</a:t>
            </a:r>
          </a:p>
          <a:p>
            <a:pPr marL="0" indent="0">
              <a:buNone/>
            </a:pPr>
            <a:r>
              <a:rPr lang="nl-NL" dirty="0"/>
              <a:t>Les 8: presentaties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A9A18D0-FEE5-4DE1-BB80-BCD657F1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30" y="365125"/>
            <a:ext cx="4292969" cy="24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2: Storytelling</a:t>
            </a:r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F09612EE-2558-43FF-83CE-2B5B6A3A8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9512" y="2286794"/>
            <a:ext cx="4752975" cy="3429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2: Storytelling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3F61810-7613-465A-BB67-EA2DDE0B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Voorbeeld van een verhaallijn:</a:t>
            </a:r>
          </a:p>
          <a:p>
            <a:pPr marL="0" indent="0">
              <a:buNone/>
            </a:pPr>
            <a:r>
              <a:rPr lang="nl-NL" sz="2400" dirty="0"/>
              <a:t>In grote lijnen komt het erop neer dat je bij story telling altijd </a:t>
            </a:r>
          </a:p>
          <a:p>
            <a:r>
              <a:rPr lang="nl-NL" sz="2400" dirty="0"/>
              <a:t>een held met een missie hebt, </a:t>
            </a:r>
          </a:p>
          <a:p>
            <a:r>
              <a:rPr lang="nl-NL" sz="2400" dirty="0"/>
              <a:t>dat de held weerstand ontmoet bij het vervullen van zijn missie, </a:t>
            </a:r>
          </a:p>
          <a:p>
            <a:r>
              <a:rPr lang="nl-NL" sz="2400" dirty="0"/>
              <a:t>dat hij hulp krijgt</a:t>
            </a:r>
          </a:p>
          <a:p>
            <a:r>
              <a:rPr lang="nl-NL" sz="2400" dirty="0"/>
              <a:t>dat er op een zeker moment een keerpunt ten goede (of soms ten kwade) is en </a:t>
            </a:r>
          </a:p>
          <a:p>
            <a:r>
              <a:rPr lang="nl-NL" sz="2400" dirty="0"/>
              <a:t>dat het verhaal eindigt met een resultaat.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B94D87-6184-4E08-ABE9-3C9E38DFC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382" y="187187"/>
            <a:ext cx="3472070" cy="195303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B87928B-D152-4BE5-8FFB-524007FC6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192" y="4606649"/>
            <a:ext cx="3278259" cy="195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2: Storytelling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3F61810-7613-465A-BB67-EA2DDE0BE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Ander voorbeeld</a:t>
            </a:r>
          </a:p>
          <a:p>
            <a:pPr marL="0" indent="0">
              <a:buNone/>
            </a:pPr>
            <a:r>
              <a:rPr lang="nl-NL" sz="2400" dirty="0"/>
              <a:t>Het familie bedrijf grote lijnen komt het erop neer dat je bij story telling altijd </a:t>
            </a:r>
          </a:p>
          <a:p>
            <a:r>
              <a:rPr lang="nl-NL" sz="2400" dirty="0"/>
              <a:t>Meer dan 50 jaar</a:t>
            </a:r>
          </a:p>
          <a:p>
            <a:r>
              <a:rPr lang="nl-NL" sz="2400" dirty="0"/>
              <a:t>Klein begonnen</a:t>
            </a:r>
          </a:p>
          <a:p>
            <a:r>
              <a:rPr lang="nl-NL" sz="2400" dirty="0"/>
              <a:t>Norman en waarden</a:t>
            </a:r>
          </a:p>
          <a:p>
            <a:r>
              <a:rPr lang="nl-NL" sz="2400" dirty="0"/>
              <a:t>Kwaliteit</a:t>
            </a:r>
          </a:p>
          <a:p>
            <a:r>
              <a:rPr lang="nl-NL" sz="2400" dirty="0"/>
              <a:t>Jeugd heeft de toekomst</a:t>
            </a:r>
          </a:p>
          <a:p>
            <a:r>
              <a:rPr lang="nl-NL" sz="2400" dirty="0"/>
              <a:t>Duurzaamheid</a:t>
            </a:r>
          </a:p>
        </p:txBody>
      </p:sp>
      <p:pic>
        <p:nvPicPr>
          <p:cNvPr id="3" name="Afbeelding 2">
            <a:hlinkClick r:id="rId3"/>
            <a:extLst>
              <a:ext uri="{FF2B5EF4-FFF2-40B4-BE49-F238E27FC236}">
                <a16:creationId xmlns:a16="http://schemas.microsoft.com/office/drawing/2014/main" id="{FCB89D13-033C-44F6-9832-0D7DA08F3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199" y="5394462"/>
            <a:ext cx="9987890" cy="13243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B72063-45C5-428C-8BFC-8C583C3C6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443" y="127793"/>
            <a:ext cx="4821721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2: Storytelling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8A3BCA-CBE0-4213-A7DB-2DDDD2B0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73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Feit of fictie</a:t>
            </a:r>
          </a:p>
          <a:p>
            <a:endParaRPr lang="nl-NL" dirty="0"/>
          </a:p>
          <a:p>
            <a:r>
              <a:rPr lang="nl-NL" dirty="0"/>
              <a:t>Als je een organisatiegeschiedenis schrijft, schrijf je over de werkelijkheid. En daar wringt het bij onervaren storytellers wel eens. </a:t>
            </a:r>
          </a:p>
          <a:p>
            <a:endParaRPr lang="nl-NL" dirty="0"/>
          </a:p>
          <a:p>
            <a:r>
              <a:rPr lang="nl-NL" dirty="0"/>
              <a:t>Aandikken, details uitvoerig beschrijven, kleur toevoegen, dingen weglaten, personages uitspraken in de mond leggen.</a:t>
            </a:r>
          </a:p>
          <a:p>
            <a:endParaRPr lang="nl-NL" dirty="0"/>
          </a:p>
          <a:p>
            <a:r>
              <a:rPr lang="nl-NL" dirty="0"/>
              <a:t>"Het hoort erbij. Een verhaal kan niet zonder enthousiasme.”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D878D0-4228-4DCC-8141-116F2126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017" y="365125"/>
            <a:ext cx="3521765" cy="22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7535E-C190-4C91-A737-3390980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2: Storytelling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BF6EAD-E62B-46A4-A8EF-15765F408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575" y="2956753"/>
            <a:ext cx="2302589" cy="833369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8A3BCA-CBE0-4213-A7DB-2DDDD2B0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87357" cy="4351338"/>
          </a:xfrm>
        </p:spPr>
        <p:txBody>
          <a:bodyPr>
            <a:normAutofit fontScale="92500"/>
          </a:bodyPr>
          <a:lstStyle/>
          <a:p>
            <a:r>
              <a:rPr lang="nl-NL" dirty="0"/>
              <a:t>Opdracht</a:t>
            </a:r>
          </a:p>
          <a:p>
            <a:r>
              <a:rPr lang="nl-NL" dirty="0"/>
              <a:t>Kies een belangrijkgewas van je BPV bedrijf</a:t>
            </a:r>
          </a:p>
          <a:p>
            <a:r>
              <a:rPr lang="nl-NL" dirty="0"/>
              <a:t>Hoe belangrijk is het gewas voor het bedrijf. Maak hiervoor een prioriteitenlijst van de gewassen op het bedrijf. Het belangrijkste gewas boven aan.</a:t>
            </a:r>
          </a:p>
          <a:p>
            <a:r>
              <a:rPr lang="nl-NL" dirty="0"/>
              <a:t>Schrijf een “story” over jouw stagebedrijf en over het product dat jij wil promoten.</a:t>
            </a:r>
          </a:p>
          <a:p>
            <a:r>
              <a:rPr lang="nl-NL" dirty="0"/>
              <a:t>Gebruik hiervoor de richtlijnen uit de module </a:t>
            </a:r>
            <a:r>
              <a:rPr lang="nl-NL" dirty="0" err="1"/>
              <a:t>versmarketing</a:t>
            </a:r>
            <a:endParaRPr lang="nl-NL" dirty="0"/>
          </a:p>
          <a:p>
            <a:r>
              <a:rPr lang="nl-NL" dirty="0"/>
              <a:t>Maak een storyboard voor het maken van een promotie film van het product van 6 afbeeldingen voor de eindpresentatie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D878D0-4228-4DCC-8141-116F2126C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017" y="365125"/>
            <a:ext cx="3521765" cy="22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E4662-EC73-4B80-8FDE-03F9C8B89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0639C5-6006-4D0C-8EFF-019A770D0714}">
  <ds:schemaRefs>
    <ds:schemaRef ds:uri="82ac19c3-1cff-4f70-a585-2de21a3866ce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15d7cad-3e71-4cea-95bb-ac32222adf0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5EC0D4-71E2-47BB-8099-9FC34FF8B37F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303</Words>
  <Application>Microsoft Office PowerPoint</Application>
  <PresentationFormat>Breedbeeld</PresentationFormat>
  <Paragraphs>44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Marketing en promotie van het product</vt:lpstr>
      <vt:lpstr>Lesprogramma</vt:lpstr>
      <vt:lpstr>Les 2: Storytelling</vt:lpstr>
      <vt:lpstr>Les 2: Storytelling</vt:lpstr>
      <vt:lpstr>Les 2: Storytelling</vt:lpstr>
      <vt:lpstr>Les 2: Storytelling</vt:lpstr>
      <vt:lpstr>Les 2: Storytelling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en promotie van het product</dc:title>
  <dc:creator>Ben Nienhuis</dc:creator>
  <cp:lastModifiedBy>Ben Nienhuis</cp:lastModifiedBy>
  <cp:revision>12</cp:revision>
  <dcterms:created xsi:type="dcterms:W3CDTF">2021-03-16T16:15:29Z</dcterms:created>
  <dcterms:modified xsi:type="dcterms:W3CDTF">2021-03-22T15:39:30Z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